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4" r:id="rId4"/>
    <p:sldId id="263" r:id="rId5"/>
    <p:sldId id="259" r:id="rId6"/>
    <p:sldId id="260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7DD54-5FBD-139D-F7C2-0B8F3EB3B0DE}" v="429" dt="2025-10-15T19:42:53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87" d="100"/>
          <a:sy n="87" d="100"/>
        </p:scale>
        <p:origin x="2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CA90C-A194-B047-8091-521E425C8FC2}"/>
              </a:ext>
            </a:extLst>
          </p:cNvPr>
          <p:cNvSpPr/>
          <p:nvPr/>
        </p:nvSpPr>
        <p:spPr>
          <a:xfrm>
            <a:off x="-6996" y="388"/>
            <a:ext cx="12219201" cy="685294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SCARAB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Stuart Rossiter</a:t>
            </a:r>
          </a:p>
          <a:p>
            <a:r>
              <a:rPr lang="en-US" dirty="0"/>
              <a:t>C00284845</a:t>
            </a:r>
          </a:p>
          <a:p>
            <a:r>
              <a:rPr lang="en-US" dirty="0"/>
              <a:t>October 2025</a:t>
            </a:r>
          </a:p>
          <a:p>
            <a:r>
              <a:rPr lang="en-US" dirty="0"/>
              <a:t>Year 4 Software Development SETU</a:t>
            </a:r>
          </a:p>
        </p:txBody>
      </p:sp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79B662B0-00E7-1140-0F1A-D2B54B021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00" y="215639"/>
            <a:ext cx="3979807" cy="22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CBE1B-7933-D7EA-353B-CA209E1EE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9AB8-F46A-4DE8-8A71-0E3FA3A9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209" y="668014"/>
            <a:ext cx="2357582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066F7-2F90-4755-DB82-5A6A90BAD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659512"/>
            <a:ext cx="8387751" cy="26548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is it?</a:t>
            </a:r>
          </a:p>
          <a:p>
            <a:r>
              <a:rPr lang="en-US" dirty="0"/>
              <a:t>What’s the problem it aims to solve?</a:t>
            </a:r>
          </a:p>
          <a:p>
            <a:r>
              <a:rPr lang="en-US" dirty="0"/>
              <a:t>What does the device entail?</a:t>
            </a:r>
          </a:p>
          <a:p>
            <a:r>
              <a:rPr lang="en-US" dirty="0"/>
              <a:t>What does the PC program entail?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43AA93A6-C8F6-7F15-0109-C3EAE9684D06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B2D5F7DA-D590-F67A-5A30-3EE8CC06B803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4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DBBEAE-22D2-BC77-0951-0322C0DD6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A3A8-B1AE-152F-B899-C6C0203C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209" y="668014"/>
            <a:ext cx="2357582" cy="1325563"/>
          </a:xfrm>
        </p:spPr>
        <p:txBody>
          <a:bodyPr/>
          <a:lstStyle/>
          <a:p>
            <a:r>
              <a:rPr lang="en-US" dirty="0"/>
              <a:t>SCARAB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0F8D33-D36F-1D91-154D-5B2AE73E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659512"/>
            <a:ext cx="8387751" cy="26548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Modular Game Cartridge Health Checker and Save Manager.</a:t>
            </a:r>
          </a:p>
          <a:p>
            <a:r>
              <a:rPr lang="en-US" dirty="0"/>
              <a:t>Allows checking of hardware, such as cartridge pins, save retention</a:t>
            </a:r>
          </a:p>
          <a:p>
            <a:r>
              <a:rPr lang="en-US" dirty="0"/>
              <a:t>Interfaces with a PC program.</a:t>
            </a:r>
          </a:p>
          <a:p>
            <a:r>
              <a:rPr lang="en-US" dirty="0"/>
              <a:t>Stores saves as files on PC.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ABD280FB-88B4-5212-74BE-52617D814E27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2FE93934-9DA8-758D-26B9-BED58EA7EEBC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7" name="Picture 6" descr="A video game console with a controller&#10;&#10;AI-generated content may be incorrect.">
            <a:extLst>
              <a:ext uri="{FF2B5EF4-FFF2-40B4-BE49-F238E27FC236}">
                <a16:creationId xmlns:a16="http://schemas.microsoft.com/office/drawing/2014/main" id="{1A467B6F-5E01-211C-7291-DC35D82D9C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82" y="404191"/>
            <a:ext cx="3304309" cy="1778820"/>
          </a:xfrm>
          <a:prstGeom prst="rect">
            <a:avLst/>
          </a:prstGeom>
        </p:spPr>
      </p:pic>
      <p:pic>
        <p:nvPicPr>
          <p:cNvPr id="11" name="Picture 10" descr="A white and grey gaming console with red buttons&#10;&#10;AI-generated content may be incorrect.">
            <a:extLst>
              <a:ext uri="{FF2B5EF4-FFF2-40B4-BE49-F238E27FC236}">
                <a16:creationId xmlns:a16="http://schemas.microsoft.com/office/drawing/2014/main" id="{FF73DA87-33BE-D9FB-97A5-7B835F3D6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4761"/>
            <a:ext cx="2594141" cy="1409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573EC7-4E5B-9E4E-5EEF-3D727FE59429}"/>
              </a:ext>
            </a:extLst>
          </p:cNvPr>
          <p:cNvSpPr txBox="1"/>
          <p:nvPr/>
        </p:nvSpPr>
        <p:spPr>
          <a:xfrm>
            <a:off x="2379002" y="2195740"/>
            <a:ext cx="812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1</a:t>
            </a:r>
            <a:endParaRPr lang="en-IE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35E044-B18D-E447-B86C-3F8CC39738F2}"/>
              </a:ext>
            </a:extLst>
          </p:cNvPr>
          <p:cNvSpPr txBox="1"/>
          <p:nvPr/>
        </p:nvSpPr>
        <p:spPr>
          <a:xfrm>
            <a:off x="1089749" y="6453809"/>
            <a:ext cx="812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3</a:t>
            </a:r>
            <a:endParaRPr lang="en-IE" sz="1100" dirty="0"/>
          </a:p>
        </p:txBody>
      </p:sp>
      <p:pic>
        <p:nvPicPr>
          <p:cNvPr id="16" name="Picture 15" descr="A white handheld game console&#10;&#10;AI-generated content may be incorrect.">
            <a:extLst>
              <a:ext uri="{FF2B5EF4-FFF2-40B4-BE49-F238E27FC236}">
                <a16:creationId xmlns:a16="http://schemas.microsoft.com/office/drawing/2014/main" id="{98F8DFEE-CD1C-656A-8C36-F4A72D4DC5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75" y="985747"/>
            <a:ext cx="1496580" cy="2394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5B5F6F-7D0A-AD94-2BBB-34C353C75E49}"/>
              </a:ext>
            </a:extLst>
          </p:cNvPr>
          <p:cNvSpPr txBox="1"/>
          <p:nvPr/>
        </p:nvSpPr>
        <p:spPr>
          <a:xfrm>
            <a:off x="10631977" y="3530186"/>
            <a:ext cx="812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2</a:t>
            </a:r>
            <a:endParaRPr lang="en-IE" sz="1100" dirty="0"/>
          </a:p>
        </p:txBody>
      </p:sp>
    </p:spTree>
    <p:extLst>
      <p:ext uri="{BB962C8B-B14F-4D97-AF65-F5344CB8AC3E}">
        <p14:creationId xmlns:p14="http://schemas.microsoft.com/office/powerpoint/2010/main" val="112883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92476-FCB8-21B8-706B-17EA5DCE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56AD-9184-DD1E-C7C1-49D9C636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126" y="1165435"/>
            <a:ext cx="2133601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6D975-7E37-3175-7E34-B1DD262DF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6" y="2659512"/>
            <a:ext cx="7191136" cy="26548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Hardware decays over time</a:t>
            </a:r>
          </a:p>
          <a:p>
            <a:r>
              <a:rPr lang="en-US" dirty="0"/>
              <a:t>Issues go undiscovered</a:t>
            </a:r>
          </a:p>
          <a:p>
            <a:r>
              <a:rPr lang="en-US" dirty="0"/>
              <a:t>Focus is primarily on software preservation</a:t>
            </a:r>
          </a:p>
          <a:p>
            <a:r>
              <a:rPr lang="en-US" dirty="0"/>
              <a:t>Retro cartridges need help</a:t>
            </a:r>
          </a:p>
          <a:p>
            <a:r>
              <a:rPr lang="en-US" dirty="0"/>
              <a:t>Too much variety of cartridges</a:t>
            </a:r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5DAE00F9-ADE9-B011-6A20-9ABF6F9402FB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8C12A011-22B1-65CE-8083-CBAC07650FC5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C1A03-91C8-6197-83AA-E67D62E9B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830" y="323656"/>
            <a:ext cx="2751889" cy="1858665"/>
          </a:xfrm>
          <a:prstGeom prst="rect">
            <a:avLst/>
          </a:prstGeom>
        </p:spPr>
      </p:pic>
      <p:pic>
        <p:nvPicPr>
          <p:cNvPr id="5" name="Picture Placeholder 4" descr="A blue game cartridge with a cartoon character on it&#10;&#10;AI-generated content may be incorrect.">
            <a:extLst>
              <a:ext uri="{FF2B5EF4-FFF2-40B4-BE49-F238E27FC236}">
                <a16:creationId xmlns:a16="http://schemas.microsoft.com/office/drawing/2014/main" id="{6B2C0108-5906-47E9-F5D6-37C2F775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47" t="3322" r="13920" b="40909"/>
          <a:stretch>
            <a:fillRect/>
          </a:stretch>
        </p:blipFill>
        <p:spPr>
          <a:xfrm>
            <a:off x="9774082" y="208863"/>
            <a:ext cx="1741193" cy="1913145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7" name="Picture 6" descr="A blue rectangular game cartridge&#10;&#10;AI-generated content may be incorrect.">
            <a:extLst>
              <a:ext uri="{FF2B5EF4-FFF2-40B4-BE49-F238E27FC236}">
                <a16:creationId xmlns:a16="http://schemas.microsoft.com/office/drawing/2014/main" id="{E8426C1E-B12F-739E-4B34-CDB0BA78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479" t="1800" r="35195" b="1800"/>
          <a:stretch>
            <a:fillRect/>
          </a:stretch>
        </p:blipFill>
        <p:spPr>
          <a:xfrm rot="5400000">
            <a:off x="9949869" y="2320194"/>
            <a:ext cx="1389618" cy="2217612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1" name="Picture 10" descr="A two video game consoles&#10;&#10;AI-generated content may be incorrect.">
            <a:extLst>
              <a:ext uri="{FF2B5EF4-FFF2-40B4-BE49-F238E27FC236}">
                <a16:creationId xmlns:a16="http://schemas.microsoft.com/office/drawing/2014/main" id="{21B54E09-79DB-2E89-B133-7BEF40CAE2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159" r="12617" b="348"/>
          <a:stretch>
            <a:fillRect/>
          </a:stretch>
        </p:blipFill>
        <p:spPr>
          <a:xfrm rot="16200000">
            <a:off x="7785699" y="3705298"/>
            <a:ext cx="1599092" cy="3114276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69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DADF-DC5B-4B99-B997-BDE76D54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16" y="796445"/>
            <a:ext cx="3930770" cy="1325563"/>
          </a:xfrm>
        </p:spPr>
        <p:txBody>
          <a:bodyPr/>
          <a:lstStyle/>
          <a:p>
            <a:r>
              <a:rPr lang="en-US" dirty="0"/>
              <a:t>SCARAB Device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BB4261-BD6B-5202-B5FC-52F587A3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127550"/>
            <a:ext cx="8387751" cy="37618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Modular Design</a:t>
            </a:r>
          </a:p>
          <a:p>
            <a:r>
              <a:rPr lang="en-US" dirty="0"/>
              <a:t>Cartridge Port Modules</a:t>
            </a:r>
          </a:p>
          <a:p>
            <a:r>
              <a:rPr lang="en-US" dirty="0"/>
              <a:t>Powered by Arduino Mega 2560</a:t>
            </a:r>
          </a:p>
          <a:p>
            <a:r>
              <a:rPr lang="en-US" dirty="0"/>
              <a:t>Dumps and Restores Save Data</a:t>
            </a:r>
          </a:p>
          <a:p>
            <a:r>
              <a:rPr lang="en-US" dirty="0"/>
              <a:t>Tests Pins</a:t>
            </a:r>
          </a:p>
          <a:p>
            <a:r>
              <a:rPr lang="en-US" dirty="0"/>
              <a:t>Validates Checksums</a:t>
            </a:r>
          </a:p>
          <a:p>
            <a:r>
              <a:rPr lang="en-US" dirty="0"/>
              <a:t>Tests Save Data Retention</a:t>
            </a:r>
          </a:p>
          <a:p>
            <a:r>
              <a:rPr lang="en-US" dirty="0"/>
              <a:t>Identifies Corruption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8A01D569-56DB-792E-07A7-EE4F468C3A38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C47C7481-8019-20FB-5617-AA4F33B7EFE0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621AD3BC-27BD-8B6D-3162-9EF47E5C35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260" y="254555"/>
            <a:ext cx="2096231" cy="142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3CD834-9EB5-2252-9516-509FB87ED720}"/>
              </a:ext>
            </a:extLst>
          </p:cNvPr>
          <p:cNvSpPr txBox="1"/>
          <p:nvPr/>
        </p:nvSpPr>
        <p:spPr>
          <a:xfrm>
            <a:off x="10405187" y="1682612"/>
            <a:ext cx="812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4</a:t>
            </a:r>
            <a:endParaRPr lang="en-IE" sz="1100" dirty="0"/>
          </a:p>
        </p:txBody>
      </p:sp>
      <p:pic>
        <p:nvPicPr>
          <p:cNvPr id="12" name="Picture 11" descr="A grey video game cartridge&#10;&#10;AI-generated content may be incorrect.">
            <a:extLst>
              <a:ext uri="{FF2B5EF4-FFF2-40B4-BE49-F238E27FC236}">
                <a16:creationId xmlns:a16="http://schemas.microsoft.com/office/drawing/2014/main" id="{251F353E-D8EB-8454-F575-5D6D8E54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70" t="7237" r="57" b="7522"/>
          <a:stretch>
            <a:fillRect/>
          </a:stretch>
        </p:blipFill>
        <p:spPr>
          <a:xfrm>
            <a:off x="9930793" y="2224175"/>
            <a:ext cx="1761163" cy="1979142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3" name="Picture 12" descr="A black rectangular object with a cartoon character on it&#10;&#10;AI-generated content may be incorrect.">
            <a:extLst>
              <a:ext uri="{FF2B5EF4-FFF2-40B4-BE49-F238E27FC236}">
                <a16:creationId xmlns:a16="http://schemas.microsoft.com/office/drawing/2014/main" id="{D6D102C0-6A34-7A4E-E82E-7EC5E026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4" t="12656" r="10236" b="14336"/>
          <a:stretch>
            <a:fillRect/>
          </a:stretch>
        </p:blipFill>
        <p:spPr>
          <a:xfrm>
            <a:off x="7345416" y="4851002"/>
            <a:ext cx="2252132" cy="1523716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4715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4774C-B6ED-0ABA-FB4A-695494FD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7731-9819-17BA-915B-2BCD70B6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276" y="796445"/>
            <a:ext cx="5009072" cy="1325563"/>
          </a:xfrm>
        </p:spPr>
        <p:txBody>
          <a:bodyPr/>
          <a:lstStyle/>
          <a:p>
            <a:r>
              <a:rPr lang="en-US" dirty="0"/>
              <a:t>SCARAB PC Program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72485-3769-4077-BF7B-95780F0F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127550"/>
            <a:ext cx="8387751" cy="3761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Interfaces with the SCARAB Device</a:t>
            </a:r>
          </a:p>
          <a:p>
            <a:r>
              <a:rPr lang="en-US" dirty="0"/>
              <a:t>GUI Based</a:t>
            </a:r>
          </a:p>
          <a:p>
            <a:r>
              <a:rPr lang="en-US" dirty="0"/>
              <a:t>Stores and Manages Save Data</a:t>
            </a:r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6E7A6A4C-5130-D419-0AC5-3F4512B2301D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0C7882E5-5F67-A9A3-A586-C029960472AA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517466F7-F443-4824-12AC-41E05F64FB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84" y="1241709"/>
            <a:ext cx="1058245" cy="1282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B0BECC-BCFE-2BF7-7D6C-1DE816769FA5}"/>
              </a:ext>
            </a:extLst>
          </p:cNvPr>
          <p:cNvSpPr txBox="1"/>
          <p:nvPr/>
        </p:nvSpPr>
        <p:spPr>
          <a:xfrm>
            <a:off x="10488818" y="2653204"/>
            <a:ext cx="812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5</a:t>
            </a:r>
            <a:endParaRPr lang="en-IE" sz="1100" dirty="0"/>
          </a:p>
        </p:txBody>
      </p:sp>
      <p:pic>
        <p:nvPicPr>
          <p:cNvPr id="5" name="Picture 4" descr="A green rectangle with black text&#10;&#10;AI-generated content may be incorrect.">
            <a:extLst>
              <a:ext uri="{FF2B5EF4-FFF2-40B4-BE49-F238E27FC236}">
                <a16:creationId xmlns:a16="http://schemas.microsoft.com/office/drawing/2014/main" id="{17E18620-06EB-6855-1EFD-781F9AF0A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671" y="3517218"/>
            <a:ext cx="19050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B0D50-CEAB-F7FB-570D-CD1D9B866AFD}"/>
              </a:ext>
            </a:extLst>
          </p:cNvPr>
          <p:cNvSpPr txBox="1"/>
          <p:nvPr/>
        </p:nvSpPr>
        <p:spPr>
          <a:xfrm>
            <a:off x="8929983" y="5160608"/>
            <a:ext cx="812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6</a:t>
            </a:r>
            <a:endParaRPr lang="en-IE" sz="1100" dirty="0"/>
          </a:p>
        </p:txBody>
      </p:sp>
    </p:spTree>
    <p:extLst>
      <p:ext uri="{BB962C8B-B14F-4D97-AF65-F5344CB8AC3E}">
        <p14:creationId xmlns:p14="http://schemas.microsoft.com/office/powerpoint/2010/main" val="247015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6C833-D42F-9A2E-5226-04D752FC6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C9EB-D9F4-F60C-4797-74D1F086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33" y="2694257"/>
            <a:ext cx="2809337" cy="146933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E4E3C33E-DE28-D323-85F7-812340826C86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CE0B2A52-3724-FE21-5403-89EE5593F276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0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892A75-DF23-0D71-F289-409705BE4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5B2-A7B7-4A9A-77E4-A7B8BC14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31" y="201528"/>
            <a:ext cx="2809337" cy="690719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02752B00-F2F2-1951-B96B-C57DFFE51EE8}"/>
              </a:ext>
            </a:extLst>
          </p:cNvPr>
          <p:cNvSpPr/>
          <p:nvPr/>
        </p:nvSpPr>
        <p:spPr>
          <a:xfrm>
            <a:off x="0" y="5556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9CBEC826-41C0-D7AD-E6B4-4E2C0664EA1A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9F6AE-1D4B-88F0-008E-FA95110D506D}"/>
              </a:ext>
            </a:extLst>
          </p:cNvPr>
          <p:cNvSpPr txBox="1"/>
          <p:nvPr/>
        </p:nvSpPr>
        <p:spPr>
          <a:xfrm>
            <a:off x="1524000" y="1097272"/>
            <a:ext cx="9141069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Amos, E. (2022).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User:Evan-Amos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/VOGM/N64 - Wikimedia Commons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 Wikimedia.org. Available at: https://commons.wikimedia.org/wiki/User:Evan-Amos/VOGM/N64 [Accessed 21 Oct. 2025].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Amos, E. (2010).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File:Game-Boy-Original.png - Wikimedia Commons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 Wikimedia.org. Available at: https://commons.wikimedia.org/wiki/File:Game-Boy-Original.png [Accessed 21 Oct. 2025].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Amos, E. (n.d.).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User:Evan-Amos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/VOGM/NES - Wikimedia Commons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 commons.wikimedia.org. Available at: https://commons.wikimedia.org/wiki/User:Evan-Amos/VOGM/NES [Accessed 21 Oct. 2025].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Wikimedia Commons. (2013).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English: Arduino Logo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 Available at: https://commons.wikimedia.org/wiki/File:Arduino_Logo.svg [Accessed 21 Oct. 2025].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Python.org. (2024).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Python Logo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 Available at: https://www.python.org/community/logos [Accessed 21 Oct. 2025].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GitHub. (2025).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PySide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(read-only)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 Available at: https://github.com/pyside [Accessed 21 Oct. 2025].</a:t>
            </a:r>
          </a:p>
        </p:txBody>
      </p:sp>
    </p:spTree>
    <p:extLst>
      <p:ext uri="{BB962C8B-B14F-4D97-AF65-F5344CB8AC3E}">
        <p14:creationId xmlns:p14="http://schemas.microsoft.com/office/powerpoint/2010/main" val="2435798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432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office theme</vt:lpstr>
      <vt:lpstr>The SCARAB</vt:lpstr>
      <vt:lpstr>Overview</vt:lpstr>
      <vt:lpstr>SCARAB</vt:lpstr>
      <vt:lpstr>Problem</vt:lpstr>
      <vt:lpstr>SCARAB Device</vt:lpstr>
      <vt:lpstr>SCARAB PC Program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(Student) - Stuart Rossiter</cp:lastModifiedBy>
  <cp:revision>170</cp:revision>
  <dcterms:created xsi:type="dcterms:W3CDTF">2025-10-15T19:14:18Z</dcterms:created>
  <dcterms:modified xsi:type="dcterms:W3CDTF">2025-10-21T11:35:57Z</dcterms:modified>
</cp:coreProperties>
</file>